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7104063" cy="102346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6"/>
            <a:ext cx="5637011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9C43-AD40-4C6C-9734-41920C5AD929}" type="datetimeFigureOut">
              <a:rPr lang="ru-RU" smtClean="0"/>
              <a:pPr/>
              <a:t>11.02.2020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A740-175A-402F-B19C-8BA67D6AD8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2" y="3132291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9C43-AD40-4C6C-9734-41920C5AD929}" type="datetimeFigureOut">
              <a:rPr lang="ru-RU" smtClean="0"/>
              <a:pPr/>
              <a:t>11.02.2020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A740-175A-402F-B19C-8BA67D6AD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9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4" y="731520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9C43-AD40-4C6C-9734-41920C5AD929}" type="datetimeFigureOut">
              <a:rPr lang="ru-RU" smtClean="0"/>
              <a:pPr/>
              <a:t>11.02.2020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A740-175A-402F-B19C-8BA67D6AD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9C43-AD40-4C6C-9734-41920C5AD929}" type="datetimeFigureOut">
              <a:rPr lang="ru-RU" smtClean="0"/>
              <a:pPr/>
              <a:t>11.02.2020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A740-175A-402F-B19C-8BA67D6AD8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7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2"/>
            <a:ext cx="5970495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9C43-AD40-4C6C-9734-41920C5AD929}" type="datetimeFigureOut">
              <a:rPr lang="ru-RU" smtClean="0"/>
              <a:pPr/>
              <a:t>11.02.2020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A740-175A-402F-B19C-8BA67D6AD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9C43-AD40-4C6C-9734-41920C5AD929}" type="datetimeFigureOut">
              <a:rPr lang="ru-RU" smtClean="0"/>
              <a:pPr/>
              <a:t>11.02.2020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A740-175A-402F-B19C-8BA67D6AD8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3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9C43-AD40-4C6C-9734-41920C5AD929}" type="datetimeFigureOut">
              <a:rPr lang="ru-RU" smtClean="0"/>
              <a:pPr/>
              <a:t>11.02.2020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A740-175A-402F-B19C-8BA67D6AD8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9C43-AD40-4C6C-9734-41920C5AD929}" type="datetimeFigureOut">
              <a:rPr lang="ru-RU" smtClean="0"/>
              <a:pPr/>
              <a:t>11.02.2020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A740-175A-402F-B19C-8BA67D6AD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9C43-AD40-4C6C-9734-41920C5AD929}" type="datetimeFigureOut">
              <a:rPr lang="ru-RU" smtClean="0"/>
              <a:pPr/>
              <a:t>11.02.2020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A740-175A-402F-B19C-8BA67D6AD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6" y="2209801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731521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6" y="3497803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9C43-AD40-4C6C-9734-41920C5AD929}" type="datetimeFigureOut">
              <a:rPr lang="ru-RU" smtClean="0"/>
              <a:pPr/>
              <a:t>11.02.2020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A740-175A-402F-B19C-8BA67D6AD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7"/>
            <a:ext cx="369411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9C43-AD40-4C6C-9734-41920C5AD929}" type="datetimeFigureOut">
              <a:rPr lang="ru-RU" smtClean="0"/>
              <a:pPr/>
              <a:t>11.02.2020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A740-175A-402F-B19C-8BA67D6AD8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9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1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78E9C43-AD40-4C6C-9734-41920C5AD929}" type="datetimeFigureOut">
              <a:rPr lang="ru-RU" smtClean="0"/>
              <a:pPr/>
              <a:t>11.02.2020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1" y="6172201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1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5AEA740-175A-402F-B19C-8BA67D6AD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>
            <a:off x="6588222" y="188640"/>
            <a:ext cx="2578764" cy="151216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ГККП </a:t>
            </a:r>
            <a:r>
              <a:rPr lang="kk-K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сад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№20 </a:t>
            </a:r>
            <a:r>
              <a:rPr lang="kk-K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Zerek</a:t>
            </a:r>
            <a:r>
              <a:rPr lang="kk-K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kk-K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акимате города Кокшетау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kk-K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улица  </a:t>
            </a:r>
            <a:r>
              <a:rPr lang="kk-K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Әуезова 119,</a:t>
            </a:r>
            <a:endParaRPr lang="kk-KZ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kk-K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работы: 8.00-18.30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kk-K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 </a:t>
            </a:r>
            <a:r>
              <a:rPr lang="kk-K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-51 -12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714488"/>
            <a:ext cx="7488832" cy="418368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ВЫДЕЛЯЕТСЯ ИЗ БЮДЖЕТА</a:t>
            </a:r>
            <a:endParaRPr lang="ru-RU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7246" y="2659714"/>
            <a:ext cx="32546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Ведомственная подписка </a:t>
            </a:r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(газеты,журналы)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3212976"/>
            <a:ext cx="374441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Игрушки</a:t>
            </a:r>
          </a:p>
          <a:p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Моющие и хозяйственные средства (порошок,мыло,</a:t>
            </a:r>
          </a:p>
          <a:p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для чистки унитазов и т.д)</a:t>
            </a:r>
          </a:p>
          <a:p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Посуда, хозяйственные товары; </a:t>
            </a:r>
            <a:endParaRPr lang="kk-KZ" sz="20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Канцелярские товары</a:t>
            </a:r>
          </a:p>
          <a:p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Строительные </a:t>
            </a:r>
          </a:p>
          <a:p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(краска</a:t>
            </a:r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эмульсия </a:t>
            </a:r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т.д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445224"/>
            <a:ext cx="8964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kk-KZ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188787"/>
            <a:ext cx="25922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Инфографика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подготовлена  ГККП «Детский сад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Zerek</a:t>
            </a:r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акимате г. Кокшетау</a:t>
            </a:r>
          </a:p>
          <a:p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 января 2020г</a:t>
            </a:r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 descr="C:\Users\1\Desktop\картинка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2132856"/>
            <a:ext cx="2786082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/>
          <p:nvPr/>
        </p:nvSpPr>
        <p:spPr>
          <a:xfrm>
            <a:off x="251520" y="220486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149 СПЕЦИФИКЕ 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6156176" y="2132856"/>
            <a:ext cx="24769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414 СПЕЦИФИКЕ 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6444208" y="2636912"/>
            <a:ext cx="23407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Мебель детская (столы, кроватки, игровые модули)</a:t>
            </a:r>
          </a:p>
          <a:p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Мебель офисная (шкафы стелажи) </a:t>
            </a:r>
          </a:p>
          <a:p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Оргтехника (принтеры, процессоры и т.д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87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267744" y="1700808"/>
            <a:ext cx="4752528" cy="830997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ВЫДЕЛЯЕТСЯ ИЗ БЮДЖЕТА ПО 159 СПЕЦИФИКЕ</a:t>
            </a:r>
            <a:endParaRPr lang="ru-RU" sz="24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3447" y="2636912"/>
            <a:ext cx="31683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Перезарядка огнетушителей  </a:t>
            </a:r>
          </a:p>
          <a:p>
            <a:r>
              <a:rPr lang="kk-KZ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Продление антивируса  </a:t>
            </a:r>
            <a:endParaRPr lang="ru-RU" sz="20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4600" y="3744771"/>
            <a:ext cx="29523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Обслуживание пожарной сигнализации </a:t>
            </a: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Обслуживание охранной сигнализации</a:t>
            </a: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Промывка и опрессовка отопительной системы </a:t>
            </a:r>
            <a:endParaRPr lang="kk-KZ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 физической охраны</a:t>
            </a:r>
            <a:endParaRPr lang="ru-RU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80745" y="2504088"/>
            <a:ext cx="25202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приборов учета воды, </a:t>
            </a:r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электроэнергии, тепла, медосмотр работников.</a:t>
            </a:r>
            <a:endParaRPr lang="kk-KZ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Обследование теплоустановок  по подготовке к </a:t>
            </a:r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зиме. </a:t>
            </a:r>
            <a:r>
              <a:rPr lang="kk-KZ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Вызов твердых бытовых </a:t>
            </a:r>
            <a:r>
              <a:rPr lang="kk-KZ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отходов.</a:t>
            </a:r>
            <a:endParaRPr lang="kk-KZ" b="1" i="1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Дезинфекция и дератизация </a:t>
            </a:r>
            <a:r>
              <a:rPr lang="kk-KZ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здания.</a:t>
            </a:r>
            <a:endParaRPr lang="kk-KZ" b="1" i="1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Заправка картриджей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Рисунок 15" descr="C:\Users\1\Desktop\картинка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2708920"/>
            <a:ext cx="2571768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467544" y="211288"/>
            <a:ext cx="26393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Инфографика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подготовлена  ГККП «Детский сад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Zerek</a:t>
            </a:r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акимате г. Кокшетау</a:t>
            </a:r>
          </a:p>
          <a:p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 января 2020г</a:t>
            </a:r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одзаголовок 2"/>
          <p:cNvSpPr txBox="1">
            <a:spLocks/>
          </p:cNvSpPr>
          <p:nvPr/>
        </p:nvSpPr>
        <p:spPr>
          <a:xfrm flipH="1">
            <a:off x="6422261" y="188640"/>
            <a:ext cx="2578764" cy="151216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ГККП </a:t>
            </a:r>
            <a:r>
              <a:rPr lang="kk-K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сад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№20 </a:t>
            </a:r>
            <a:r>
              <a:rPr lang="kk-K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Zerek</a:t>
            </a:r>
            <a:r>
              <a:rPr lang="kk-K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при акимате города Кокшетау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kk-K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улица  Әуезова 119,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kk-K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работы: 8.00-18.30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kk-K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 50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-51 -12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9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51520" y="2780928"/>
            <a:ext cx="265925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Коммунальные услуги</a:t>
            </a:r>
          </a:p>
          <a:p>
            <a:r>
              <a:rPr lang="kk-KZ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Вода</a:t>
            </a:r>
            <a:r>
              <a:rPr lang="kk-KZ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тепло</a:t>
            </a:r>
            <a:r>
              <a:rPr lang="kk-KZ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kk-KZ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электроэнергия</a:t>
            </a:r>
            <a:endParaRPr lang="ru-RU" sz="20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40152" y="2802406"/>
            <a:ext cx="2877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 </a:t>
            </a:r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связи, интернет, </a:t>
            </a:r>
            <a:endParaRPr lang="kk-KZ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бонентское плата.</a:t>
            </a:r>
            <a:endParaRPr lang="ru-RU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051720" y="1714488"/>
            <a:ext cx="5400600" cy="52322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ВЫДЕЛЯЕТСЯ ИЗ БЮДЖЕТА</a:t>
            </a:r>
            <a:endParaRPr lang="ru-RU" sz="28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Рисунок 17" descr="C:\Users\1\Desktop\картинка 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2564904"/>
            <a:ext cx="2071702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/>
          <p:nvPr/>
        </p:nvSpPr>
        <p:spPr>
          <a:xfrm>
            <a:off x="323528" y="220486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solidFill>
                  <a:srgbClr val="7030A0"/>
                </a:solidFill>
              </a:rPr>
              <a:t>ПО</a:t>
            </a:r>
            <a:r>
              <a:rPr lang="kk-KZ" dirty="0" smtClean="0">
                <a:solidFill>
                  <a:srgbClr val="7030A0"/>
                </a:solidFill>
              </a:rPr>
              <a:t> </a:t>
            </a:r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151</a:t>
            </a:r>
            <a:r>
              <a:rPr lang="kk-KZ" dirty="0" smtClean="0">
                <a:solidFill>
                  <a:srgbClr val="7030A0"/>
                </a:solidFill>
              </a:rPr>
              <a:t> </a:t>
            </a:r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СПЕЦИФИКЕ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24128" y="2261092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solidFill>
                  <a:srgbClr val="7030A0"/>
                </a:solidFill>
              </a:rPr>
              <a:t>ПО </a:t>
            </a:r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152</a:t>
            </a:r>
            <a:r>
              <a:rPr lang="kk-KZ" b="1" dirty="0" smtClean="0">
                <a:solidFill>
                  <a:srgbClr val="7030A0"/>
                </a:solidFill>
              </a:rPr>
              <a:t> </a:t>
            </a:r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СПЕЦИФИКЕ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3568" y="298693"/>
            <a:ext cx="25922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Инфографика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подготовлена  ГККП «Детский сад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Zerek</a:t>
            </a:r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акимате г. Кокшетау</a:t>
            </a:r>
          </a:p>
          <a:p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 января 2020г</a:t>
            </a:r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одзаголовок 2"/>
          <p:cNvSpPr txBox="1">
            <a:spLocks/>
          </p:cNvSpPr>
          <p:nvPr/>
        </p:nvSpPr>
        <p:spPr>
          <a:xfrm flipH="1">
            <a:off x="6422261" y="188640"/>
            <a:ext cx="2578764" cy="151216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ГККП </a:t>
            </a:r>
            <a:r>
              <a:rPr lang="kk-K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сад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№20 </a:t>
            </a:r>
            <a:r>
              <a:rPr lang="kk-K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Zerek</a:t>
            </a:r>
            <a:r>
              <a:rPr lang="kk-K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при акимате города Кокшетау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kk-K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улица  Әуезова 119,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kk-K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работы: 8.00-18.30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kk-K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 50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-51 -12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1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4129" y="293082"/>
            <a:ext cx="38112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Көкшетау қаласы әкімдігінің жанындағы № 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“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Zerek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МКҚК 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балабақшасымен 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дайындалған</a:t>
            </a:r>
          </a:p>
          <a:p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Инфорграфика</a:t>
            </a:r>
          </a:p>
          <a:p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қаңтар 2020ж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28184" y="293082"/>
            <a:ext cx="27146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Көкшетау қаласы әкімдігінің  жанындағы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№20 «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Zerek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балабақшасы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МКҚК </a:t>
            </a:r>
          </a:p>
          <a:p>
            <a:pPr algn="r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Әуезов көшесі 119,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8.00-18.30</a:t>
            </a:r>
            <a:endParaRPr lang="ru-RU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Телефоны  50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–51 -12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0364" y="2276872"/>
            <a:ext cx="371758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k-KZ" sz="8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Өрт сөндіргіштерді қайта </a:t>
            </a:r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зарядтау; </a:t>
            </a:r>
            <a:endParaRPr lang="kk-KZ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8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Антивирусты </a:t>
            </a:r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ұзарту; </a:t>
            </a:r>
            <a:endParaRPr lang="kk-KZ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8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Кедергіні өлшеу жерге қосу </a:t>
            </a:r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құрылғысы; </a:t>
            </a:r>
            <a:endParaRPr lang="kk-KZ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8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Өрт дабылына қызмет көрсету </a:t>
            </a:r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kk-KZ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Күзет дабылына қызмет </a:t>
            </a:r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көрсету;</a:t>
            </a:r>
            <a:endParaRPr lang="kk-KZ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8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Жылу жүйесін жуу </a:t>
            </a:r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 </a:t>
            </a:r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сығымдау;</a:t>
            </a: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Күзет қызметі;</a:t>
            </a:r>
            <a:endParaRPr lang="ru-RU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68144" y="2420888"/>
            <a:ext cx="3071707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Кәзірді </a:t>
            </a:r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сору;</a:t>
            </a:r>
            <a:endParaRPr lang="kk-KZ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</a:t>
            </a:r>
            <a:r>
              <a:rPr lang="kk-KZ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электр энергиясы, жылу </a:t>
            </a:r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есептеу </a:t>
            </a:r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құралдарын </a:t>
            </a:r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тексеру;</a:t>
            </a:r>
            <a:endParaRPr lang="kk-KZ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Қызметкерлерді </a:t>
            </a:r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медициналық қараудан </a:t>
            </a:r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өткізу;</a:t>
            </a:r>
            <a:endParaRPr lang="kk-KZ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Кысқа </a:t>
            </a:r>
            <a:r>
              <a:rPr lang="kk-KZ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дайындық бойынша </a:t>
            </a:r>
          </a:p>
          <a:p>
            <a:r>
              <a:rPr lang="kk-KZ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ылу </a:t>
            </a:r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қондырғыларын </a:t>
            </a:r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тексеру;</a:t>
            </a: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Картридждерді толтыру;</a:t>
            </a:r>
            <a:endParaRPr lang="kk-KZ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6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Ғимаратты дезинфекция және </a:t>
            </a:r>
            <a:r>
              <a:rPr lang="kk-KZ" sz="16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дератизациялау.</a:t>
            </a:r>
            <a:endParaRPr lang="kk-KZ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Содержимое 10" descr="C:\Users\1\Desktop\картинка.png"/>
          <p:cNvPicPr>
            <a:picLocks noGrp="1"/>
          </p:cNvPicPr>
          <p:nvPr>
            <p:ph sz="quarter" idx="13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7" y="2428868"/>
            <a:ext cx="2571768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2339752" y="2060848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solidFill>
                  <a:srgbClr val="002060"/>
                </a:solidFill>
              </a:rPr>
              <a:t>БЮДЖЕТТЕН 159 СПЕЦИФИКА БОЙЫНША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31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95536" y="2996952"/>
            <a:ext cx="299184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Коммуналдық </a:t>
            </a:r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қызметтер: </a:t>
            </a:r>
            <a:endParaRPr lang="kk-KZ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8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Су, жылу, электр </a:t>
            </a:r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энергиясы.</a:t>
            </a:r>
            <a:endParaRPr lang="kk-KZ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8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84168" y="2812286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 </a:t>
            </a:r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қызметтері, интернет</a:t>
            </a:r>
            <a:r>
              <a:rPr lang="kk-KZ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қызметі.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 descr="C:\Users\1\Desktop\картинка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2780928"/>
            <a:ext cx="2428892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251520" y="2255266"/>
            <a:ext cx="3592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151</a:t>
            </a:r>
            <a:r>
              <a:rPr lang="kk-KZ" dirty="0" smtClean="0">
                <a:solidFill>
                  <a:srgbClr val="7030A0"/>
                </a:solidFill>
              </a:rPr>
              <a:t> </a:t>
            </a:r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СПЕЦИФИКА БОЙЫНША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38615" y="2255266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solidFill>
                  <a:srgbClr val="7030A0"/>
                </a:solidFill>
              </a:rPr>
              <a:t> </a:t>
            </a:r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152</a:t>
            </a:r>
            <a:r>
              <a:rPr lang="kk-KZ" b="1" dirty="0" smtClean="0">
                <a:solidFill>
                  <a:srgbClr val="7030A0"/>
                </a:solidFill>
              </a:rPr>
              <a:t> </a:t>
            </a:r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СПЕЦИФИКА</a:t>
            </a:r>
            <a:r>
              <a:rPr lang="kk-KZ" dirty="0" smtClean="0">
                <a:solidFill>
                  <a:srgbClr val="7030A0"/>
                </a:solidFill>
              </a:rPr>
              <a:t> </a:t>
            </a:r>
            <a:r>
              <a:rPr lang="kk-KZ" b="1" dirty="0" smtClean="0">
                <a:solidFill>
                  <a:srgbClr val="7030A0"/>
                </a:solidFill>
              </a:rPr>
              <a:t>БОЙЫНША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7544" y="439963"/>
            <a:ext cx="3600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Көкшетау қаласы әкімдігінің жанындағы № 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“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Zerek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МКҚК 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балабақшасымен 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дайындалған</a:t>
            </a:r>
          </a:p>
          <a:p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Инфорграфика</a:t>
            </a:r>
          </a:p>
          <a:p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қаңтар 2020ж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28184" y="393797"/>
            <a:ext cx="27146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Көкшетау қаласы әкімдігінің  жанындағы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№20 «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Zerek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балабақшасы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МКҚК </a:t>
            </a:r>
          </a:p>
          <a:p>
            <a:pPr algn="r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Әуезов көшесі 119,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8.00-18.30</a:t>
            </a:r>
            <a:endParaRPr lang="ru-RU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Телефоны:  50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–51 -12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4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9512" y="2492896"/>
            <a:ext cx="29523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149 </a:t>
            </a:r>
            <a:r>
              <a:rPr lang="kk-KZ" sz="1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СПЕЦИФИКА</a:t>
            </a:r>
            <a:r>
              <a:rPr lang="kk-KZ" sz="1400" b="1" dirty="0" smtClean="0">
                <a:solidFill>
                  <a:srgbClr val="7030A0"/>
                </a:solidFill>
              </a:rPr>
              <a:t> </a:t>
            </a:r>
            <a:r>
              <a:rPr lang="ru-RU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БОЙЫНША  </a:t>
            </a:r>
            <a:endParaRPr lang="ru-RU" sz="1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952753" y="1963457"/>
            <a:ext cx="3288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БЮДЖЕТТЕН БӨЛІНГЕН</a:t>
            </a:r>
            <a:endParaRPr lang="ru-RU" b="1" dirty="0"/>
          </a:p>
        </p:txBody>
      </p:sp>
      <p:pic>
        <p:nvPicPr>
          <p:cNvPr id="7" name="Рисунок 6" descr="C:\Users\1\Desktop\картинка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2564904"/>
            <a:ext cx="2786082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251520" y="2780928"/>
            <a:ext cx="31683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Ведомствалық жазылым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(газеттер, журналдар</a:t>
            </a:r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Ойыншықтар, спорт тауарлары;</a:t>
            </a:r>
            <a:endParaRPr lang="kk-KZ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Жуу және шаруашылық  </a:t>
            </a:r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құралдары </a:t>
            </a:r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(кір жуғыш ұнтақ</a:t>
            </a:r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сабын, дәретхана  </a:t>
            </a:r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тазалайтын құралдар және т.б.)</a:t>
            </a:r>
          </a:p>
          <a:p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Ыдыстар, шаруашылық тауарлары; </a:t>
            </a:r>
            <a:endParaRPr lang="kk-KZ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Канцелярлық </a:t>
            </a:r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тауарлар;</a:t>
            </a:r>
            <a:endParaRPr lang="kk-KZ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Құрылыс  материалдары (бояу,эмульсия )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156176" y="3068960"/>
            <a:ext cx="26642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 жиһазы</a:t>
            </a:r>
          </a:p>
          <a:p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(үстелдер, кереуеттер, ойын модулдері)</a:t>
            </a:r>
          </a:p>
          <a:p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Кеңсе  жиһазы </a:t>
            </a:r>
          </a:p>
          <a:p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(шкафтар, тіректер) </a:t>
            </a:r>
          </a:p>
          <a:p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Оргтехника (принтерлер, процессорлар және т.б.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073322" y="2513008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414 </a:t>
            </a:r>
            <a:r>
              <a:rPr lang="kk-KZ" sz="1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СПЕЦИФИКА</a:t>
            </a:r>
            <a:r>
              <a:rPr lang="kk-KZ" sz="1400" b="1" dirty="0" smtClean="0">
                <a:solidFill>
                  <a:srgbClr val="7030A0"/>
                </a:solidFill>
              </a:rPr>
              <a:t> </a:t>
            </a:r>
            <a:r>
              <a:rPr lang="ru-RU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БОЙЫНША </a:t>
            </a:r>
            <a:endParaRPr lang="ru-RU" sz="1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39552" y="416875"/>
            <a:ext cx="33843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Көкшетау қаласы әкімдігінің жанындағы № 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“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Zerek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МКҚК 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балабақшасымен 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дайындалған</a:t>
            </a:r>
          </a:p>
          <a:p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Инфорграфика</a:t>
            </a:r>
          </a:p>
          <a:p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қаңтар 2020ж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28184" y="393797"/>
            <a:ext cx="27146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Көкшетау қаласы әкімдігінің  жанындағы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№20 «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Zerek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балабақшасы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МКҚК </a:t>
            </a:r>
          </a:p>
          <a:p>
            <a:pPr algn="r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Әуезов көшесі 119,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8.00-18.30</a:t>
            </a:r>
            <a:endParaRPr lang="ru-RU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Телефоны: 50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–51 -12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647</TotalTime>
  <Words>585</Words>
  <Application>Microsoft Office PowerPoint</Application>
  <PresentationFormat>Экран (4:3)</PresentationFormat>
  <Paragraphs>112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Воздушный поток</vt:lpstr>
      <vt:lpstr>ВЫДЕЛЯЕТСЯ ИЗ БЮДЖЕТА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Выделяется из бюджета</dc:title>
  <dc:creator>Айша</dc:creator>
  <cp:lastModifiedBy>Пользователь</cp:lastModifiedBy>
  <cp:revision>82</cp:revision>
  <dcterms:created xsi:type="dcterms:W3CDTF">2018-09-14T09:51:51Z</dcterms:created>
  <dcterms:modified xsi:type="dcterms:W3CDTF">2020-02-11T03:59:18Z</dcterms:modified>
</cp:coreProperties>
</file>